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6858000" type="screen4x3"/>
  <p:notesSz cx="6858000" cy="93138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B2F5-3668-422A-A366-B47CE1ECCF3B}" type="datetimeFigureOut">
              <a:rPr lang="zh-CN" altLang="en-US" smtClean="0"/>
              <a:t>2012/8/29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72E66-1109-4CF0-A468-FCDED36556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51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8B2F5-3668-422A-A366-B47CE1ECCF3B}" type="datetimeFigureOut">
              <a:rPr lang="zh-CN" altLang="en-US" smtClean="0"/>
              <a:t>2012/8/29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72E66-1109-4CF0-A468-FCDED36556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34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university.linkedin.com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://university.linkedin.com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00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1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/>
              <a:t>LinkedIn Benefits for Career Services Professionals</a:t>
            </a:r>
            <a:endParaRPr lang="en-US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44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/>
              <a:t>1. 	1. Build and Enhance Your Own 	Professional Brand</a:t>
            </a:r>
            <a:endParaRPr lang="en-US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7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69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/>
              <a:t>Add LinkedIn to Your Email Signature</a:t>
            </a:r>
            <a:endParaRPr lang="en-US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50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/>
              <a:t>2. Enhance the Brand and Services of Your Career Center</a:t>
            </a:r>
            <a:endParaRPr lang="en-US" altLang="zh-CN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62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/>
              <a:t>Benefits of LinkedIn Groups</a:t>
            </a:r>
            <a:endParaRPr lang="en-US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52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59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/>
              <a:t/>
            </a:r>
            <a:br>
              <a:rPr lang="en-US" altLang="zh-CN" sz="3200" b="1" smtClean="0"/>
            </a:br>
            <a:r>
              <a:rPr lang="en-US" altLang="zh-CN" sz="3200" b="1" smtClean="0"/>
              <a:t>Best Practice #1: </a:t>
            </a:r>
            <a:br>
              <a:rPr lang="en-US" altLang="zh-CN" sz="3200" b="1" smtClean="0"/>
            </a:br>
            <a:r>
              <a:rPr lang="en-US" altLang="zh-CN" sz="3200" b="1" smtClean="0"/>
              <a:t>Market Your LinkedIn Group</a:t>
            </a:r>
            <a:endParaRPr lang="en-US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20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/>
              <a:t>Best Practice #2: </a:t>
            </a:r>
            <a:br>
              <a:rPr lang="en-US" altLang="zh-CN" sz="3200" b="1" smtClean="0"/>
            </a:br>
            <a:r>
              <a:rPr lang="en-US" altLang="zh-CN" sz="3200" b="1" smtClean="0"/>
              <a:t>Market Your LinkedIn Group</a:t>
            </a:r>
            <a:endParaRPr lang="en-US" altLang="zh-CN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11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40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/>
              <a:t>Best Practice #3: </a:t>
            </a:r>
            <a:br>
              <a:rPr lang="en-US" altLang="zh-CN" sz="3200" b="1" smtClean="0"/>
            </a:br>
            <a:r>
              <a:rPr lang="en-US" altLang="zh-CN" sz="3200" b="1" smtClean="0"/>
              <a:t>Set Up a  </a:t>
            </a:r>
            <a:r>
              <a:rPr lang="ja-JP" altLang="en-US" sz="3200" b="1" smtClean="0"/>
              <a:t>“</a:t>
            </a:r>
            <a:r>
              <a:rPr lang="en-US" altLang="ja-JP" sz="3200" b="1" smtClean="0"/>
              <a:t>Welcome</a:t>
            </a:r>
            <a:r>
              <a:rPr lang="ja-JP" altLang="en-US" sz="3200" b="1" smtClean="0"/>
              <a:t>”</a:t>
            </a:r>
            <a:r>
              <a:rPr lang="en-US" altLang="ja-JP" sz="3200" b="1" smtClean="0"/>
              <a:t> Template</a:t>
            </a:r>
            <a:endParaRPr lang="en-US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02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/>
              <a:t>Best Practice #4: </a:t>
            </a:r>
            <a:br>
              <a:rPr lang="en-US" altLang="zh-CN" sz="3200" b="1" smtClean="0"/>
            </a:br>
            <a:r>
              <a:rPr lang="en-US" altLang="zh-CN" sz="3200" b="1" smtClean="0"/>
              <a:t>Connect Students and Alumni</a:t>
            </a:r>
            <a:endParaRPr lang="en-US" altLang="zh-CN" sz="32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8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/>
              <a:t>3. Attract More Organizations to Recruit Your Students and Alumni</a:t>
            </a:r>
            <a:endParaRPr lang="en-US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97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47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/>
              <a:t>4. Find Answers to Questions and Share Resources with Colleagues</a:t>
            </a:r>
            <a:endParaRPr lang="en-US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46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>
                <a:solidFill>
                  <a:srgbClr val="006CA7"/>
                </a:solidFill>
              </a:rPr>
              <a:t>Some Recommended Groups</a:t>
            </a:r>
            <a:endParaRPr lang="en-US" altLang="zh-CN" sz="3200" b="1" smtClean="0">
              <a:solidFill>
                <a:srgbClr val="006CA7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04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/>
              <a:t>Invitation to Join </a:t>
            </a:r>
            <a:r>
              <a:rPr lang="ja-JP" altLang="en-US" sz="3200" b="1" smtClean="0"/>
              <a:t>“</a:t>
            </a:r>
            <a:r>
              <a:rPr lang="en-US" altLang="ja-JP" sz="3200" b="1" smtClean="0"/>
              <a:t>Career Services Professionals</a:t>
            </a:r>
            <a:r>
              <a:rPr lang="ja-JP" altLang="en-US" sz="3200" b="1" smtClean="0"/>
              <a:t>”</a:t>
            </a:r>
            <a:r>
              <a:rPr lang="en-US" altLang="ja-JP" sz="3200" b="1" smtClean="0"/>
              <a:t> Group</a:t>
            </a:r>
            <a:endParaRPr lang="en-US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97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85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/>
              <a:t>LinkedIn Benefits for Students and Alumni</a:t>
            </a:r>
            <a:endParaRPr lang="en-US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81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74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/>
              <a:t>Agenda</a:t>
            </a:r>
            <a:endParaRPr lang="en-US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4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76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43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/>
              <a:t>Add Sections to Enhance Student Profiles</a:t>
            </a:r>
            <a:endParaRPr lang="en-US" altLang="zh-CN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3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/>
              <a:t>Add Sections to Enhance Student Profiles</a:t>
            </a:r>
            <a:endParaRPr lang="en-US" altLang="zh-CN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15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/>
              <a:t>Add Sections to Enhance Student Profiles</a:t>
            </a:r>
            <a:endParaRPr lang="en-US" altLang="zh-CN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85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/>
              <a:t>Add Sections to Enhance Student Profiles</a:t>
            </a:r>
            <a:endParaRPr lang="en-US" altLang="zh-CN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52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/>
              <a:t>Great App for Creative Students</a:t>
            </a:r>
            <a:endParaRPr lang="en-US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48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The 5 Golden Rules of </a:t>
            </a:r>
            <a:r>
              <a:rPr lang="en-US" altLang="zh-CN" b="1" smtClean="0">
                <a:solidFill>
                  <a:srgbClr val="92D050"/>
                </a:solidFill>
              </a:rPr>
              <a:t>Student</a:t>
            </a:r>
            <a:r>
              <a:rPr lang="en-US" altLang="zh-CN" b="1" smtClean="0"/>
              <a:t> LinkedIn Profiles</a:t>
            </a:r>
            <a:endParaRPr lang="en-US" altLang="zh-CN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95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/>
              <a:t>2. Connect in a Meaningful Way with Alumni and Other </a:t>
            </a:r>
            <a:r>
              <a:rPr lang="ja-JP" altLang="en-US" sz="3200" b="1" smtClean="0"/>
              <a:t>“</a:t>
            </a:r>
            <a:r>
              <a:rPr lang="en-US" altLang="ja-JP" sz="3200" b="1" smtClean="0"/>
              <a:t>Warm</a:t>
            </a:r>
            <a:r>
              <a:rPr lang="ja-JP" altLang="en-US" sz="3200" b="1" smtClean="0"/>
              <a:t>”</a:t>
            </a:r>
            <a:r>
              <a:rPr lang="en-US" altLang="ja-JP" sz="3200" b="1" smtClean="0"/>
              <a:t> Contacts</a:t>
            </a:r>
            <a:endParaRPr lang="en-US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72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74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>
                <a:solidFill>
                  <a:srgbClr val="1AA907"/>
                </a:solidFill>
                <a:hlinkClick r:id="rId2"/>
              </a:rPr>
              <a:t>h</a:t>
            </a:r>
            <a:r>
              <a:rPr lang="en-US" altLang="zh-CN" sz="3200" b="1" smtClean="0">
                <a:hlinkClick r:id="rId2"/>
              </a:rPr>
              <a:t>ttp://university.linkedin.com</a:t>
            </a:r>
            <a:r>
              <a:rPr lang="en-US" altLang="zh-CN" sz="3200" b="1" smtClean="0"/>
              <a:t> </a:t>
            </a:r>
            <a:endParaRPr lang="en-US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00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20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95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64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/>
              <a:t>4. Explore Opportunities with Organizations that Don</a:t>
            </a:r>
            <a:r>
              <a:rPr lang="ja-JP" altLang="en-US" b="1" smtClean="0"/>
              <a:t>’</a:t>
            </a:r>
            <a:r>
              <a:rPr lang="en-US" altLang="ja-JP" b="1" smtClean="0"/>
              <a:t>t Recruit on Campus</a:t>
            </a:r>
            <a:endParaRPr lang="en-US" altLang="zh-CN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69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04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96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/>
              <a:t>5. Learn Professional Networking Etiquette</a:t>
            </a:r>
            <a:endParaRPr lang="en-US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2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33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77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zh-CN" cap="none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3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/>
              <a:t>How to Ask a Question</a:t>
            </a:r>
            <a:endParaRPr lang="en-US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9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/>
              <a:t>Calls to Action</a:t>
            </a:r>
            <a:endParaRPr lang="en-US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34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zh-CN" cap="none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43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21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>
                <a:solidFill>
                  <a:srgbClr val="1AA907"/>
                </a:solidFill>
                <a:hlinkClick r:id="rId2"/>
              </a:rPr>
              <a:t>h</a:t>
            </a:r>
            <a:r>
              <a:rPr lang="en-US" altLang="zh-CN" sz="3200" b="1" smtClean="0">
                <a:hlinkClick r:id="rId2"/>
              </a:rPr>
              <a:t>ttp://university.linkedin.com</a:t>
            </a:r>
            <a:r>
              <a:rPr lang="en-US" altLang="zh-CN" sz="3200" b="1" smtClean="0"/>
              <a:t> </a:t>
            </a:r>
            <a:endParaRPr lang="en-US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57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/>
              <a:t>Meet Lindsey</a:t>
            </a:r>
            <a:endParaRPr lang="en-US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30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2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How LinkedIn Works</a:t>
            </a:r>
            <a:endParaRPr lang="en-US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7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/>
              <a:t>Who Uses LinkedIn?</a:t>
            </a:r>
            <a:endParaRPr lang="en-US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29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Office PowerPoint</Application>
  <PresentationFormat>全屏显示(4:3)</PresentationFormat>
  <Paragraphs>31</Paragraphs>
  <Slides>53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4" baseType="lpstr">
      <vt:lpstr>Office 主题​​</vt:lpstr>
      <vt:lpstr>PowerPoint 演示文稿</vt:lpstr>
      <vt:lpstr>PowerPoint 演示文稿</vt:lpstr>
      <vt:lpstr>Agenda</vt:lpstr>
      <vt:lpstr>http://university.linkedin.com </vt:lpstr>
      <vt:lpstr>How to Ask a Question</vt:lpstr>
      <vt:lpstr>Meet Lindsey</vt:lpstr>
      <vt:lpstr>PowerPoint 演示文稿</vt:lpstr>
      <vt:lpstr>How LinkedIn Works</vt:lpstr>
      <vt:lpstr>Who Uses LinkedIn?</vt:lpstr>
      <vt:lpstr>PowerPoint 演示文稿</vt:lpstr>
      <vt:lpstr>LinkedIn Benefits for Career Services Professionals</vt:lpstr>
      <vt:lpstr>1.  1. Build and Enhance Your Own  Professional Brand</vt:lpstr>
      <vt:lpstr>PowerPoint 演示文稿</vt:lpstr>
      <vt:lpstr>Add LinkedIn to Your Email Signature</vt:lpstr>
      <vt:lpstr>2. Enhance the Brand and Services of Your Career Center</vt:lpstr>
      <vt:lpstr>Benefits of LinkedIn Groups</vt:lpstr>
      <vt:lpstr>PowerPoint 演示文稿</vt:lpstr>
      <vt:lpstr> Best Practice #1:  Market Your LinkedIn Group</vt:lpstr>
      <vt:lpstr>Best Practice #2:  Market Your LinkedIn Group</vt:lpstr>
      <vt:lpstr>Best Practice #3:  Set Up a  “Welcome” Template</vt:lpstr>
      <vt:lpstr>Best Practice #4:  Connect Students and Alumni</vt:lpstr>
      <vt:lpstr>3. Attract More Organizations to Recruit Your Students and Alumni</vt:lpstr>
      <vt:lpstr>PowerPoint 演示文稿</vt:lpstr>
      <vt:lpstr>4. Find Answers to Questions and Share Resources with Colleagues</vt:lpstr>
      <vt:lpstr>Some Recommended Groups</vt:lpstr>
      <vt:lpstr>Invitation to Join “Career Services Professionals” Group</vt:lpstr>
      <vt:lpstr>PowerPoint 演示文稿</vt:lpstr>
      <vt:lpstr>LinkedIn Benefits for Students and Alumni</vt:lpstr>
      <vt:lpstr>PowerPoint 演示文稿</vt:lpstr>
      <vt:lpstr>PowerPoint 演示文稿</vt:lpstr>
      <vt:lpstr>PowerPoint 演示文稿</vt:lpstr>
      <vt:lpstr>Add Sections to Enhance Student Profiles</vt:lpstr>
      <vt:lpstr>Add Sections to Enhance Student Profiles</vt:lpstr>
      <vt:lpstr>Add Sections to Enhance Student Profiles</vt:lpstr>
      <vt:lpstr>Add Sections to Enhance Student Profiles</vt:lpstr>
      <vt:lpstr>Great App for Creative Students</vt:lpstr>
      <vt:lpstr>The 5 Golden Rules of Student LinkedIn Profiles</vt:lpstr>
      <vt:lpstr>2. Connect in a Meaningful Way with Alumni and Other “Warm” Contacts</vt:lpstr>
      <vt:lpstr>PowerPoint 演示文稿</vt:lpstr>
      <vt:lpstr>PowerPoint 演示文稿</vt:lpstr>
      <vt:lpstr>PowerPoint 演示文稿</vt:lpstr>
      <vt:lpstr>PowerPoint 演示文稿</vt:lpstr>
      <vt:lpstr>4. Explore Opportunities with Organizations that Don’t Recruit on Campus</vt:lpstr>
      <vt:lpstr>PowerPoint 演示文稿</vt:lpstr>
      <vt:lpstr>PowerPoint 演示文稿</vt:lpstr>
      <vt:lpstr>5. Learn Professional Networking Etiquette</vt:lpstr>
      <vt:lpstr>PowerPoint 演示文稿</vt:lpstr>
      <vt:lpstr>PowerPoint 演示文稿</vt:lpstr>
      <vt:lpstr>PowerPoint 演示文稿</vt:lpstr>
      <vt:lpstr>Calls to Action</vt:lpstr>
      <vt:lpstr>PowerPoint 演示文稿</vt:lpstr>
      <vt:lpstr>PowerPoint 演示文稿</vt:lpstr>
      <vt:lpstr>http://university.linkedin.com 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raymondshen</dc:creator>
  <cp:lastModifiedBy>raymondshen</cp:lastModifiedBy>
  <cp:revision>1</cp:revision>
  <dcterms:created xsi:type="dcterms:W3CDTF">2012-08-29T07:07:26Z</dcterms:created>
  <dcterms:modified xsi:type="dcterms:W3CDTF">2012-08-29T07:07:27Z</dcterms:modified>
</cp:coreProperties>
</file>